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5152" autoAdjust="0"/>
  </p:normalViewPr>
  <p:slideViewPr>
    <p:cSldViewPr snapToGrid="0">
      <p:cViewPr>
        <p:scale>
          <a:sx n="60" d="100"/>
          <a:sy n="60" d="100"/>
        </p:scale>
        <p:origin x="701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DBBB2-EFC3-4107-A480-C8B29AD191C6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5F4B2-135C-4BCC-8032-563A78485DB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0000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5F4B2-135C-4BCC-8032-563A78485DBA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63193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65F4B2-135C-4BCC-8032-563A78485DBA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510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 на цита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или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4375"/>
            <a:ext cx="12192000" cy="8482375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787400" y="1949427"/>
            <a:ext cx="12192000" cy="2616101"/>
          </a:xfrm>
          <a:prstGeom prst="rect">
            <a:avLst/>
          </a:prstGeom>
          <a:gradFill flip="none" rotWithShape="1">
            <a:gsLst>
              <a:gs pos="0">
                <a:srgbClr val="052F61">
                  <a:lumMod val="75000"/>
                  <a:alpha val="0"/>
                </a:srgbClr>
              </a:gs>
              <a:gs pos="48000">
                <a:srgbClr val="052F61">
                  <a:lumMod val="75000"/>
                  <a:alpha val="51000"/>
                </a:srgbClr>
              </a:gs>
              <a:gs pos="100000">
                <a:srgbClr val="E87D37">
                  <a:lumMod val="100000"/>
                  <a:alpha val="0"/>
                </a:srgb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4400" b="1" i="1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 panose="020B0502020202020204"/>
              </a:rPr>
              <a:t>Тема: </a:t>
            </a:r>
          </a:p>
          <a:p>
            <a:pPr marL="1371600" lvl="5" algn="just" defTabSz="914400"/>
            <a:r>
              <a:rPr lang="bg-BG" sz="4000" b="1" i="1" kern="0" dirty="0" smtClean="0">
                <a:solidFill>
                  <a:srgbClr val="FFFF00"/>
                </a:solidFill>
                <a:latin typeface="Century Gothic" panose="020B0502020202020204"/>
              </a:rPr>
              <a:t>Разработване на сървърен модул </a:t>
            </a:r>
          </a:p>
          <a:p>
            <a:pPr marL="1371600" lvl="5" algn="just" defTabSz="914400"/>
            <a:r>
              <a:rPr lang="bg-BG" sz="4000" b="1" i="1" kern="0" dirty="0" smtClean="0">
                <a:solidFill>
                  <a:srgbClr val="FFFF00"/>
                </a:solidFill>
                <a:latin typeface="Century Gothic" panose="020B0502020202020204"/>
              </a:rPr>
              <a:t>за web-базирано приложение</a:t>
            </a:r>
          </a:p>
          <a:p>
            <a:pPr marL="1371600" lvl="5" algn="just" defTabSz="914400"/>
            <a:r>
              <a:rPr lang="bg-BG" sz="4000" b="1" i="1" kern="0" dirty="0" smtClean="0">
                <a:solidFill>
                  <a:srgbClr val="FFFF00"/>
                </a:solidFill>
                <a:latin typeface="Century Gothic" panose="020B0502020202020204"/>
              </a:rPr>
              <a:t>„Борса за учебни</a:t>
            </a:r>
            <a:r>
              <a:rPr lang="ru-RU" sz="4000" b="1" i="1" kern="0" dirty="0" err="1" smtClean="0">
                <a:solidFill>
                  <a:srgbClr val="FFFF00"/>
                </a:solidFill>
                <a:latin typeface="Century Gothic" panose="020B0502020202020204"/>
              </a:rPr>
              <a:t>ци</a:t>
            </a:r>
            <a:r>
              <a:rPr lang="ru-RU" sz="4000" b="1" i="1" kern="0" dirty="0">
                <a:solidFill>
                  <a:srgbClr val="FFFF00"/>
                </a:solidFill>
                <a:latin typeface="Century Gothic" panose="020B0502020202020204"/>
              </a:rPr>
              <a:t>“.</a:t>
            </a:r>
            <a:endParaRPr kumimoji="0" lang="bg-BG" sz="4000" b="1" i="0" u="none" strike="noStrike" kern="0" cap="none" spc="0" normalizeH="0" baseline="0" noProof="0" dirty="0" smtClean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entury Gothic" panose="020B0502020202020204"/>
            </a:endParaRPr>
          </a:p>
        </p:txBody>
      </p:sp>
      <p:sp>
        <p:nvSpPr>
          <p:cNvPr id="6" name="Текстово поле 5"/>
          <p:cNvSpPr txBox="1"/>
          <p:nvPr/>
        </p:nvSpPr>
        <p:spPr>
          <a:xfrm>
            <a:off x="0" y="-1624375"/>
            <a:ext cx="12192000" cy="646331"/>
          </a:xfrm>
          <a:prstGeom prst="rect">
            <a:avLst/>
          </a:prstGeom>
          <a:gradFill flip="none" rotWithShape="1">
            <a:gsLst>
              <a:gs pos="0">
                <a:srgbClr val="052F61">
                  <a:lumMod val="75000"/>
                  <a:alpha val="0"/>
                </a:srgbClr>
              </a:gs>
              <a:gs pos="48000">
                <a:srgbClr val="052F61">
                  <a:lumMod val="75000"/>
                  <a:alpha val="51000"/>
                </a:srgbClr>
              </a:gs>
              <a:gs pos="100000">
                <a:srgbClr val="E87D37">
                  <a:lumMod val="100000"/>
                  <a:alpha val="0"/>
                </a:srgb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3600" b="1" i="1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 panose="020B0502020202020204"/>
              </a:rPr>
              <a:t>Константина Младенова</a:t>
            </a:r>
            <a:endParaRPr kumimoji="0" lang="bg-BG" sz="3200" b="1" i="0" u="none" strike="noStrike" kern="0" cap="none" spc="0" normalizeH="0" baseline="0" noProof="0" dirty="0" smtClean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65972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873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624375"/>
            <a:ext cx="12192000" cy="8482375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0" y="1974827"/>
            <a:ext cx="12192000" cy="769441"/>
          </a:xfrm>
          <a:prstGeom prst="rect">
            <a:avLst/>
          </a:prstGeom>
          <a:gradFill flip="none" rotWithShape="1">
            <a:gsLst>
              <a:gs pos="0">
                <a:srgbClr val="052F61">
                  <a:lumMod val="75000"/>
                  <a:alpha val="0"/>
                </a:srgbClr>
              </a:gs>
              <a:gs pos="48000">
                <a:srgbClr val="052F61">
                  <a:lumMod val="75000"/>
                  <a:alpha val="51000"/>
                </a:srgbClr>
              </a:gs>
              <a:gs pos="100000">
                <a:srgbClr val="E87D37">
                  <a:lumMod val="100000"/>
                  <a:alpha val="0"/>
                </a:srgb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31750"/>
          </a:effectLst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4400" b="1" i="1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entury Gothic" panose="020B0502020202020204"/>
              </a:rPr>
              <a:t>Благодаря за вниманието!</a:t>
            </a:r>
            <a:endParaRPr kumimoji="0" lang="bg-BG" sz="4000" b="1" i="0" u="none" strike="noStrike" kern="0" cap="none" spc="0" normalizeH="0" baseline="0" noProof="0" dirty="0" smtClean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entury Gothic" panose="020B0502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2660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рганичен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43</TotalTime>
  <Words>23</Words>
  <Application>Microsoft Office PowerPoint</Application>
  <PresentationFormat>Широк екран</PresentationFormat>
  <Paragraphs>8</Paragraphs>
  <Slides>3</Slides>
  <Notes>2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Garamond</vt:lpstr>
      <vt:lpstr>Органичен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5</cp:revision>
  <dcterms:created xsi:type="dcterms:W3CDTF">2023-05-21T17:16:22Z</dcterms:created>
  <dcterms:modified xsi:type="dcterms:W3CDTF">2023-05-21T17:59:59Z</dcterms:modified>
</cp:coreProperties>
</file>

<file path=docProps/thumbnail.jpeg>
</file>